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E997-8D45-4ABF-877D-CD18CCF74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2D7E8-575B-4C32-891A-FD745F87E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0F0BA-3175-41C2-8200-42B803237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CDD45-D457-4063-8092-94292D4C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4526-93AE-4D7D-9339-A8152B07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134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4628-984F-4532-AAE6-0E0BFC52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05756-AB21-4219-9206-C580C0F98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11DC-5035-4535-A2E2-A61E8E2C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84783-C94A-4F56-BB2A-49AEFBA8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AEE07-5EC1-4783-9204-76E94EA0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405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B48EC9-1A2E-41E6-89F3-1DC4EFFEA6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0D235-7937-4027-9B02-5F178F54E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BCB2-5ADB-42DC-BD0A-04A88EE5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6CDF-5672-41B5-850A-9F9EE42D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720B4-F602-4A0D-A2B4-5A1058D6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214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005C-FAD7-450C-B402-725C1037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D03C-CD05-44D2-AC1F-B5938331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0CC1-E1EA-4620-B328-7B870178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94E93-A371-4579-8D44-C12303BD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35EA7-4078-4240-AB0C-85646EE8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9505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9C899-9CDB-4815-AD9F-5C02AE0E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69D9A-031C-4A7C-A8CB-C0B629E7C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3D80B-078E-4E86-B02D-47188FEF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D2FAC-F816-4725-A0AD-C8804009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013A7-275A-405C-BB03-9DDA1E2A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2507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0422-EDE8-4998-93ED-1B06B74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3F8-7504-43F5-B17A-1867FD390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DA193-B4AA-4766-8F0B-0605F1D49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38283-B754-43CC-B613-07248CDA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F9EEA-5983-4B6B-9948-B4F01D13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6378D-0DA9-4FB1-82D8-ED83B454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5157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B817-2FBA-4629-AC92-B2845099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FBA54-EDAC-48D2-BB63-0D109EDE1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2BBB6-DE45-4782-A80C-57A6A2583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6CCD1-ABE0-4D55-9F04-8AC69DB76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2FA31-5D9C-49B7-AA2F-B1323E62B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43858-E922-44EB-8E09-A5F8FB27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ED732-5D1E-4EAD-8BB6-49622A0F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55FEF-C55D-4322-B84A-5E35C55F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095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23C1-CFAF-48AF-A501-C5C4A9CD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3E994-0F23-4CB6-B2F6-59471116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98D7F-D6E2-4F72-8F90-577B73E6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73874-9EF8-463D-A433-388177D5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637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AB2DA4-C69F-4429-B1E6-6C1AE8310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3803B-7C93-4B24-BD39-21830B6F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CB3C8-EB7E-4D07-AD28-5C24D4F5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337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4307-97E5-41BB-8021-F64CC522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F82A7-60D9-4FDD-886C-C5D5244E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76E62-5BE4-4635-B17B-1913B371F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5BA70-8220-4A8E-BA98-D52F199B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E173B-FDB2-4C92-8495-34E006FD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DC466-53B0-40C7-894B-E2CEFC20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716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F845-5CB5-499A-ACFE-44AF5042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485238-1466-4FF1-A5EF-DB70F38EE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70DEC-6D2B-4C04-B84A-50DB82F28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46957-53B5-4D7D-A964-03646336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3854E-FEA6-4AD2-8F58-BC71E8C0E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852AA-08F2-4D1C-A590-772AFF81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8491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4FB71-3F5D-41EA-9311-A4DC1B5E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DDEC8-932B-44D4-9E00-8AB7412B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5582C-ED92-40BB-A4B5-3080C19B1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9AEEE-9687-479A-9FC6-A85F95492626}" type="datetimeFigureOut">
              <a:rPr lang="en-NZ" smtClean="0"/>
              <a:t>18/08/2020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6CD36-BB1F-4B2F-B65E-043699F1C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79C56-D7DA-443C-812D-98B6212B4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E3134-C8FB-4853-BB04-6417F88613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653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kerumor.com/2019/03/11/catan-titanium-cargobike-corners-like-no-other-with-light-comfortable-ride/" TargetMode="External"/><Relationship Id="rId2" Type="http://schemas.openxmlformats.org/officeDocument/2006/relationships/hyperlink" Target="https://en.wikipedia.org/wiki/Tilting_three-wheeler#Wheel_layou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m1O8mz7sF0" TargetMode="External"/><Relationship Id="rId4" Type="http://schemas.openxmlformats.org/officeDocument/2006/relationships/hyperlink" Target="https://rqriley.com/the-dynamic-stability-of-three-wheeled-vehicles-in-automotive-type-applicatio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Steering#/media/File:Short_rack_steering.gif" TargetMode="External"/><Relationship Id="rId4" Type="http://schemas.openxmlformats.org/officeDocument/2006/relationships/hyperlink" Target="https://globalautosol.com/2017/10/28/straight-narrow-power-steering-service/power-steerin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kerumor.com/2019/03/11/catan-titanium-cargobike-corners-like-no-other-with-light-comfortable-ri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86BB-4C94-4807-922A-5E7FEA1D4C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Turning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AD8B9-C8BC-45E8-BC3A-02FD89E75B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5715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5174B5-39F9-445D-95F2-4A759BE48499}"/>
              </a:ext>
            </a:extLst>
          </p:cNvPr>
          <p:cNvSpPr txBox="1"/>
          <p:nvPr/>
        </p:nvSpPr>
        <p:spPr>
          <a:xfrm>
            <a:off x="4979964" y="506437"/>
            <a:ext cx="248998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69524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02328404-1D73-4759-B79B-FAAF3D00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18" y="448524"/>
            <a:ext cx="5056164" cy="59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5174B5-39F9-445D-95F2-4A759BE48499}"/>
              </a:ext>
            </a:extLst>
          </p:cNvPr>
          <p:cNvSpPr txBox="1"/>
          <p:nvPr/>
        </p:nvSpPr>
        <p:spPr>
          <a:xfrm>
            <a:off x="4979964" y="506437"/>
            <a:ext cx="248998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631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E6DAF-F2B9-4E40-89FE-2816B7C73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63"/>
          <a:stretch/>
        </p:blipFill>
        <p:spPr>
          <a:xfrm>
            <a:off x="1612627" y="1027792"/>
            <a:ext cx="8966745" cy="48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0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AA9A-56B3-4E9C-A401-9463B36D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3802-28B2-408D-8B7B-DC46C21E1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hlinkClick r:id="rId2"/>
              </a:rPr>
              <a:t>https://en.wikipedia.org/wiki/Tilting_three-wheeler#Wheel_layout</a:t>
            </a:r>
            <a:endParaRPr lang="en-NZ" dirty="0"/>
          </a:p>
          <a:p>
            <a:r>
              <a:rPr lang="en-NZ" dirty="0">
                <a:hlinkClick r:id="rId3"/>
              </a:rPr>
              <a:t>https://bikerumor.com/2019/03/11/catan-titanium-cargobike-corners-like-no-other-with-light-comfortable-ride/</a:t>
            </a:r>
            <a:endParaRPr lang="en-NZ" dirty="0"/>
          </a:p>
          <a:p>
            <a:r>
              <a:rPr lang="en-NZ" dirty="0">
                <a:hlinkClick r:id="rId4"/>
              </a:rPr>
              <a:t>https://rqriley.com/the-dynamic-stability-of-three-wheeled-vehicles-in-automotive-type-applications/</a:t>
            </a:r>
            <a:endParaRPr lang="en-NZ" dirty="0"/>
          </a:p>
          <a:p>
            <a:r>
              <a:rPr lang="en-NZ" dirty="0">
                <a:hlinkClick r:id="rId5"/>
              </a:rPr>
              <a:t>https://www.youtube.com/watch?v=em1O8mz7sF0</a:t>
            </a: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3757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C825-300A-4A91-B3DA-C58C8F5E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Hydraulic Tilting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911A7-17D8-45D9-854A-3EBDC3A9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486294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6CB48-7B29-40DE-AD99-15E0C99C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83" y="1553086"/>
            <a:ext cx="4862946" cy="3751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DB227-9369-4088-8FB3-1451263D86C3}"/>
              </a:ext>
            </a:extLst>
          </p:cNvPr>
          <p:cNvSpPr txBox="1"/>
          <p:nvPr/>
        </p:nvSpPr>
        <p:spPr>
          <a:xfrm>
            <a:off x="838199" y="5304914"/>
            <a:ext cx="1104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400" dirty="0"/>
              <a:t>https://www.google.com/url?sa=i&amp;url=https%3A%2F%2Fcommons.wikimedia.org%2Fwiki%2FFile%3AHTS_(Hydraulic_Tilting_System)_-_Details.png&amp;psig=AOvVaw1wk5QzO-820JG7fCL583Ys&amp;ust=1597808745461000&amp;source=images&amp;cd=vfe&amp;ved=0CA0QjhxqFwoTCJDercrro-sCFQAAAAAdAAAAABAJ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400" dirty="0"/>
              <a:t>https://www.google.com/url?sa=i&amp;url=https%3A%2F%2Fmoto-station.com%2Fscooter-station%2Factu%2Fqooder-nouvelle-dynamique-quadro-vehicules%2F379651%2Fattachment%2Fhts-hydraulic-tilting-system-2017&amp;psig=AOvVaw1wk5QzO-820JG7fCL583Ys&amp;ust=1597808745461000&amp;source=images&amp;cd=vfe&amp;ved=0CA0QjhxqFwoTCJDercrro-sCFQAAAAAdAAAAABAN</a:t>
            </a:r>
          </a:p>
        </p:txBody>
      </p:sp>
    </p:spTree>
    <p:extLst>
      <p:ext uri="{BB962C8B-B14F-4D97-AF65-F5344CB8AC3E}">
        <p14:creationId xmlns:p14="http://schemas.microsoft.com/office/powerpoint/2010/main" val="403709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0EB9-4797-4CEA-A1D4-C0C80911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Hydraulic Tilting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DCC1A-001F-42DE-B251-28BAF9FE2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EA219-46C0-45B0-9D0B-506B3BA877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Will work according to our tilting standards</a:t>
            </a:r>
          </a:p>
          <a:p>
            <a:r>
              <a:rPr lang="en-NZ" dirty="0"/>
              <a:t>Implements Hydraulic systems (easier to understand after Richard’s lectures)</a:t>
            </a:r>
          </a:p>
          <a:p>
            <a:r>
              <a:rPr lang="en-NZ" dirty="0"/>
              <a:t>The idea can be implemented in a new configuration </a:t>
            </a:r>
          </a:p>
          <a:p>
            <a:endParaRPr lang="en-N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06649-C14A-4662-97ED-BC37510FF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Z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3EC41-8541-4241-ABB3-F32AA013ED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Z" dirty="0"/>
              <a:t>The steering is not a wheel </a:t>
            </a:r>
          </a:p>
          <a:p>
            <a:r>
              <a:rPr lang="en-NZ" dirty="0"/>
              <a:t>No movement in the x-plane </a:t>
            </a:r>
          </a:p>
          <a:p>
            <a:r>
              <a:rPr lang="en-NZ" dirty="0"/>
              <a:t>Requires two wheels at the front</a:t>
            </a:r>
          </a:p>
          <a:p>
            <a:r>
              <a:rPr lang="en-NZ" dirty="0"/>
              <a:t>Hard to CAD</a:t>
            </a:r>
          </a:p>
          <a:p>
            <a:r>
              <a:rPr lang="en-NZ" dirty="0"/>
              <a:t>Technology is patented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5432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0704-1B69-43B1-9F72-971311CC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Rack and Pinion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FAA7F96-6358-4EAB-A19D-FB3D16C7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4226169" cy="4982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12814-48A9-40AD-9D17-29B44D21B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60" y="1582394"/>
            <a:ext cx="5891664" cy="4320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16A5A-7E65-4610-BF32-2633A1985222}"/>
              </a:ext>
            </a:extLst>
          </p:cNvPr>
          <p:cNvSpPr txBox="1"/>
          <p:nvPr/>
        </p:nvSpPr>
        <p:spPr>
          <a:xfrm>
            <a:off x="5462136" y="6149898"/>
            <a:ext cx="6729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>
                <a:hlinkClick r:id="rId4"/>
              </a:rPr>
              <a:t>https://globalautosol.com/2017/10/28/straight-narrow-power-steering-service/power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>
                <a:hlinkClick r:id="rId4"/>
              </a:rPr>
              <a:t>steering/</a:t>
            </a:r>
            <a:r>
              <a:rPr lang="en-NZ" sz="1400" dirty="0">
                <a:hlinkClick r:id="rId5"/>
              </a:rPr>
              <a:t>https://en.wikipedia.org/wiki/Steering#/media/File:Short_rack_steering.gif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369815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D24-C462-4CA5-B89E-47EF9B8B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Rack and Pinion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2E9E6-8599-42C1-BAD8-EB134E4B0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Pros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46DD2-6AE3-47D0-9014-73597BD4E6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Easy to implement </a:t>
            </a:r>
          </a:p>
          <a:p>
            <a:r>
              <a:rPr lang="en-NZ" dirty="0"/>
              <a:t>Easy to CAD </a:t>
            </a:r>
          </a:p>
          <a:p>
            <a:r>
              <a:rPr lang="en-NZ" dirty="0"/>
              <a:t>Easy to understand</a:t>
            </a:r>
          </a:p>
          <a:p>
            <a:endParaRPr lang="en-N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7C981-9B81-4AA6-9397-789821BA5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Z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C9F02-5DA1-4707-9F53-EC6A429DDA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Z" dirty="0"/>
              <a:t>Requires two wheels </a:t>
            </a:r>
          </a:p>
          <a:p>
            <a:r>
              <a:rPr lang="en-NZ" dirty="0"/>
              <a:t>Provides no tilt </a:t>
            </a:r>
          </a:p>
          <a:p>
            <a:r>
              <a:rPr lang="en-NZ" dirty="0"/>
              <a:t>Requires two wheels 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0965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DFC9-9F10-43A2-8F99-61F55260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Not sure about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590F1-40C3-4207-AC06-D0E34910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948" y="3717169"/>
            <a:ext cx="6149010" cy="2459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798B1A-75AF-462C-91AE-186485A735E5}"/>
              </a:ext>
            </a:extLst>
          </p:cNvPr>
          <p:cNvSpPr txBox="1"/>
          <p:nvPr/>
        </p:nvSpPr>
        <p:spPr>
          <a:xfrm>
            <a:off x="545416" y="6334780"/>
            <a:ext cx="633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>
                <a:hlinkClick r:id="rId3"/>
              </a:rPr>
              <a:t>https://bikerumor.com/2019/03/11/catan-titanium-cargobike-corners-like-no-other-with-light-comfortable-ride/</a:t>
            </a:r>
            <a:endParaRPr lang="en-N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4AFA8-D0B1-494F-BC81-3881F40B1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63"/>
          <a:stretch/>
        </p:blipFill>
        <p:spPr>
          <a:xfrm>
            <a:off x="838200" y="1323403"/>
            <a:ext cx="5194202" cy="27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9188-FDF7-40D0-8ED5-FFBB4A08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Previous 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D677B-7C91-434A-B89D-D2F0EDFCE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964C1-F366-4426-92E5-478BF50150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Works with one when in the front </a:t>
            </a:r>
          </a:p>
          <a:p>
            <a:r>
              <a:rPr lang="en-NZ" dirty="0"/>
              <a:t>Easy to understand</a:t>
            </a:r>
          </a:p>
          <a:p>
            <a:r>
              <a:rPr lang="en-NZ" dirty="0"/>
              <a:t>Easy to CAD</a:t>
            </a:r>
          </a:p>
          <a:p>
            <a:endParaRPr lang="en-N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BEAFF-6D8D-47EF-80D6-5F98A0547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Z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3A74F-A9C2-44D5-BA52-91C41BE2D0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Z" dirty="0"/>
              <a:t>Doesn’t have a steering wheel </a:t>
            </a:r>
          </a:p>
          <a:p>
            <a:r>
              <a:rPr lang="en-NZ" dirty="0"/>
              <a:t>Doesn’t tilt </a:t>
            </a:r>
          </a:p>
          <a:p>
            <a:r>
              <a:rPr lang="en-NZ" dirty="0"/>
              <a:t>Doesn’t incorporate hydraulics </a:t>
            </a:r>
          </a:p>
          <a:p>
            <a:r>
              <a:rPr lang="en-NZ" dirty="0"/>
              <a:t>Is a manual system</a:t>
            </a:r>
          </a:p>
        </p:txBody>
      </p:sp>
    </p:spTree>
    <p:extLst>
      <p:ext uri="{BB962C8B-B14F-4D97-AF65-F5344CB8AC3E}">
        <p14:creationId xmlns:p14="http://schemas.microsoft.com/office/powerpoint/2010/main" val="2231198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16B80F-5052-4DC4-9E69-FFD273CF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Hybrid between the last 3 systems</a:t>
            </a:r>
          </a:p>
        </p:txBody>
      </p:sp>
    </p:spTree>
    <p:extLst>
      <p:ext uri="{BB962C8B-B14F-4D97-AF65-F5344CB8AC3E}">
        <p14:creationId xmlns:p14="http://schemas.microsoft.com/office/powerpoint/2010/main" val="240472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608116-CA32-419E-B6A7-86BA9D00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48" y="848194"/>
            <a:ext cx="7320103" cy="51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46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344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Turning Systems</vt:lpstr>
      <vt:lpstr>Hydraulic Tilting System</vt:lpstr>
      <vt:lpstr>Hydraulic Tilting System</vt:lpstr>
      <vt:lpstr>Rack and Pinion </vt:lpstr>
      <vt:lpstr>Rack and Pinion</vt:lpstr>
      <vt:lpstr>Not sure about name</vt:lpstr>
      <vt:lpstr>Previous one</vt:lpstr>
      <vt:lpstr>Hybrid between the last 3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Systems</dc:title>
  <dc:creator>Jawal Trivedi</dc:creator>
  <cp:lastModifiedBy>Jawal Trivedi</cp:lastModifiedBy>
  <cp:revision>4</cp:revision>
  <dcterms:created xsi:type="dcterms:W3CDTF">2020-08-18T04:44:40Z</dcterms:created>
  <dcterms:modified xsi:type="dcterms:W3CDTF">2020-08-18T08:48:15Z</dcterms:modified>
</cp:coreProperties>
</file>